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3" r:id="rId4"/>
    <p:sldId id="265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93664F-6BEA-4A49-8305-FCF4CE65DE08}" v="2" dt="2024-11-01T08:08:01.6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694"/>
  </p:normalViewPr>
  <p:slideViewPr>
    <p:cSldViewPr snapToGrid="0">
      <p:cViewPr varScale="1">
        <p:scale>
          <a:sx n="121" d="100"/>
          <a:sy n="121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per Haverkamp" userId="4d291d1d0e66d81a" providerId="Windows Live" clId="Web-{B12A3018-6084-408E-8EEB-5D43D3904F74}"/>
    <pc:docChg chg="addSld delSld modSld sldOrd">
      <pc:chgData name="Jasper Haverkamp" userId="4d291d1d0e66d81a" providerId="Windows Live" clId="Web-{B12A3018-6084-408E-8EEB-5D43D3904F74}" dt="2024-10-14T14:56:07.072" v="1182" actId="20577"/>
      <pc:docMkLst>
        <pc:docMk/>
      </pc:docMkLst>
      <pc:sldChg chg="addSp modSp">
        <pc:chgData name="Jasper Haverkamp" userId="4d291d1d0e66d81a" providerId="Windows Live" clId="Web-{B12A3018-6084-408E-8EEB-5D43D3904F74}" dt="2024-10-14T14:20:55.700" v="91" actId="20577"/>
        <pc:sldMkLst>
          <pc:docMk/>
          <pc:sldMk cId="3016367011" sldId="256"/>
        </pc:sldMkLst>
        <pc:spChg chg="mod">
          <ac:chgData name="Jasper Haverkamp" userId="4d291d1d0e66d81a" providerId="Windows Live" clId="Web-{B12A3018-6084-408E-8EEB-5D43D3904F74}" dt="2024-10-14T14:20:50.856" v="90" actId="20577"/>
          <ac:spMkLst>
            <pc:docMk/>
            <pc:sldMk cId="3016367011" sldId="256"/>
            <ac:spMk id="2" creationId="{6FA2475D-2475-3A3C-A938-32C6353FF6D9}"/>
          </ac:spMkLst>
        </pc:spChg>
        <pc:spChg chg="mod">
          <ac:chgData name="Jasper Haverkamp" userId="4d291d1d0e66d81a" providerId="Windows Live" clId="Web-{B12A3018-6084-408E-8EEB-5D43D3904F74}" dt="2024-10-14T14:20:55.700" v="91" actId="20577"/>
          <ac:spMkLst>
            <pc:docMk/>
            <pc:sldMk cId="3016367011" sldId="256"/>
            <ac:spMk id="3" creationId="{6EDF4602-1F61-3CEA-103E-B2B547AAB160}"/>
          </ac:spMkLst>
        </pc:spChg>
        <pc:picChg chg="add mod">
          <ac:chgData name="Jasper Haverkamp" userId="4d291d1d0e66d81a" providerId="Windows Live" clId="Web-{B12A3018-6084-408E-8EEB-5D43D3904F74}" dt="2024-10-14T14:19:59.168" v="64" actId="1076"/>
          <ac:picMkLst>
            <pc:docMk/>
            <pc:sldMk cId="3016367011" sldId="256"/>
            <ac:picMk id="4" creationId="{06E7B783-1C5B-F194-AC9A-4A903D9FE8A3}"/>
          </ac:picMkLst>
        </pc:picChg>
      </pc:sldChg>
      <pc:sldChg chg="addSp modSp del">
        <pc:chgData name="Jasper Haverkamp" userId="4d291d1d0e66d81a" providerId="Windows Live" clId="Web-{B12A3018-6084-408E-8EEB-5D43D3904F74}" dt="2024-10-14T14:23:11.154" v="119"/>
        <pc:sldMkLst>
          <pc:docMk/>
          <pc:sldMk cId="3339457725" sldId="257"/>
        </pc:sldMkLst>
        <pc:spChg chg="mod">
          <ac:chgData name="Jasper Haverkamp" userId="4d291d1d0e66d81a" providerId="Windows Live" clId="Web-{B12A3018-6084-408E-8EEB-5D43D3904F74}" dt="2024-10-14T14:20:39.637" v="87" actId="20577"/>
          <ac:spMkLst>
            <pc:docMk/>
            <pc:sldMk cId="3339457725" sldId="257"/>
            <ac:spMk id="2" creationId="{596E0B2C-8C44-128D-8541-87AD3DF842BE}"/>
          </ac:spMkLst>
        </pc:spChg>
        <pc:spChg chg="mod">
          <ac:chgData name="Jasper Haverkamp" userId="4d291d1d0e66d81a" providerId="Windows Live" clId="Web-{B12A3018-6084-408E-8EEB-5D43D3904F74}" dt="2024-10-14T14:20:45.340" v="88" actId="20577"/>
          <ac:spMkLst>
            <pc:docMk/>
            <pc:sldMk cId="3339457725" sldId="257"/>
            <ac:spMk id="3" creationId="{970D3990-4D9A-9318-A77C-E40AD0D6E3E0}"/>
          </ac:spMkLst>
        </pc:spChg>
        <pc:picChg chg="add mod">
          <ac:chgData name="Jasper Haverkamp" userId="4d291d1d0e66d81a" providerId="Windows Live" clId="Web-{B12A3018-6084-408E-8EEB-5D43D3904F74}" dt="2024-10-14T14:20:25.887" v="86" actId="14100"/>
          <ac:picMkLst>
            <pc:docMk/>
            <pc:sldMk cId="3339457725" sldId="257"/>
            <ac:picMk id="4" creationId="{C3130D30-548C-9F5A-72A6-7CB32BE94271}"/>
          </ac:picMkLst>
        </pc:picChg>
      </pc:sldChg>
      <pc:sldChg chg="addSp delSp modSp new del">
        <pc:chgData name="Jasper Haverkamp" userId="4d291d1d0e66d81a" providerId="Windows Live" clId="Web-{B12A3018-6084-408E-8EEB-5D43D3904F74}" dt="2024-10-14T14:48:50.897" v="974"/>
        <pc:sldMkLst>
          <pc:docMk/>
          <pc:sldMk cId="1043480031" sldId="258"/>
        </pc:sldMkLst>
        <pc:spChg chg="mod">
          <ac:chgData name="Jasper Haverkamp" userId="4d291d1d0e66d81a" providerId="Windows Live" clId="Web-{B12A3018-6084-408E-8EEB-5D43D3904F74}" dt="2024-10-14T14:15:09.823" v="20" actId="20577"/>
          <ac:spMkLst>
            <pc:docMk/>
            <pc:sldMk cId="1043480031" sldId="258"/>
            <ac:spMk id="2" creationId="{518129B2-E45E-0F18-B87E-8A8E021809F8}"/>
          </ac:spMkLst>
        </pc:spChg>
        <pc:spChg chg="del">
          <ac:chgData name="Jasper Haverkamp" userId="4d291d1d0e66d81a" providerId="Windows Live" clId="Web-{B12A3018-6084-408E-8EEB-5D43D3904F74}" dt="2024-10-14T14:15:13.057" v="21"/>
          <ac:spMkLst>
            <pc:docMk/>
            <pc:sldMk cId="1043480031" sldId="258"/>
            <ac:spMk id="3" creationId="{B439071A-F861-4C76-74D4-A3C381EB1427}"/>
          </ac:spMkLst>
        </pc:spChg>
        <pc:graphicFrameChg chg="add del mod">
          <ac:chgData name="Jasper Haverkamp" userId="4d291d1d0e66d81a" providerId="Windows Live" clId="Web-{B12A3018-6084-408E-8EEB-5D43D3904F74}" dt="2024-10-14T14:15:45.558" v="23"/>
          <ac:graphicFrameMkLst>
            <pc:docMk/>
            <pc:sldMk cId="1043480031" sldId="258"/>
            <ac:graphicFrameMk id="5" creationId="{905D5428-5AD6-C2C3-BD8C-60286957022C}"/>
          </ac:graphicFrameMkLst>
        </pc:graphicFrameChg>
        <pc:graphicFrameChg chg="add del mod modGraphic">
          <ac:chgData name="Jasper Haverkamp" userId="4d291d1d0e66d81a" providerId="Windows Live" clId="Web-{B12A3018-6084-408E-8EEB-5D43D3904F74}" dt="2024-10-14T14:16:23.495" v="28"/>
          <ac:graphicFrameMkLst>
            <pc:docMk/>
            <pc:sldMk cId="1043480031" sldId="258"/>
            <ac:graphicFrameMk id="7" creationId="{9C085484-C971-BCE5-C682-9B37F5B27D92}"/>
          </ac:graphicFrameMkLst>
        </pc:graphicFrameChg>
        <pc:picChg chg="add mod">
          <ac:chgData name="Jasper Haverkamp" userId="4d291d1d0e66d81a" providerId="Windows Live" clId="Web-{B12A3018-6084-408E-8EEB-5D43D3904F74}" dt="2024-10-14T14:17:10.449" v="30" actId="1076"/>
          <ac:picMkLst>
            <pc:docMk/>
            <pc:sldMk cId="1043480031" sldId="258"/>
            <ac:picMk id="8" creationId="{0481B934-31FD-959F-46F0-2C70191DE857}"/>
          </ac:picMkLst>
        </pc:picChg>
      </pc:sldChg>
      <pc:sldChg chg="addSp modSp new del ord">
        <pc:chgData name="Jasper Haverkamp" userId="4d291d1d0e66d81a" providerId="Windows Live" clId="Web-{B12A3018-6084-408E-8EEB-5D43D3904F74}" dt="2024-10-14T14:35:03.533" v="613"/>
        <pc:sldMkLst>
          <pc:docMk/>
          <pc:sldMk cId="724095843" sldId="259"/>
        </pc:sldMkLst>
        <pc:spChg chg="mod">
          <ac:chgData name="Jasper Haverkamp" userId="4d291d1d0e66d81a" providerId="Windows Live" clId="Web-{B12A3018-6084-408E-8EEB-5D43D3904F74}" dt="2024-10-14T14:21:34.935" v="100" actId="1076"/>
          <ac:spMkLst>
            <pc:docMk/>
            <pc:sldMk cId="724095843" sldId="259"/>
            <ac:spMk id="2" creationId="{55250C8C-F637-D8FB-61E2-16D99645F035}"/>
          </ac:spMkLst>
        </pc:spChg>
        <pc:spChg chg="mod">
          <ac:chgData name="Jasper Haverkamp" userId="4d291d1d0e66d81a" providerId="Windows Live" clId="Web-{B12A3018-6084-408E-8EEB-5D43D3904F74}" dt="2024-10-14T14:18:43.699" v="62" actId="14100"/>
          <ac:spMkLst>
            <pc:docMk/>
            <pc:sldMk cId="724095843" sldId="259"/>
            <ac:spMk id="3" creationId="{3ADC2C4D-3AFA-DADB-C39E-3F063619C3A6}"/>
          </ac:spMkLst>
        </pc:spChg>
        <pc:picChg chg="add mod">
          <ac:chgData name="Jasper Haverkamp" userId="4d291d1d0e66d81a" providerId="Windows Live" clId="Web-{B12A3018-6084-408E-8EEB-5D43D3904F74}" dt="2024-10-14T14:18:37.996" v="60" actId="1076"/>
          <ac:picMkLst>
            <pc:docMk/>
            <pc:sldMk cId="724095843" sldId="259"/>
            <ac:picMk id="4" creationId="{5264CAD7-24D7-C744-C414-5BFBDAC07C44}"/>
          </ac:picMkLst>
        </pc:picChg>
        <pc:picChg chg="add mod">
          <ac:chgData name="Jasper Haverkamp" userId="4d291d1d0e66d81a" providerId="Windows Live" clId="Web-{B12A3018-6084-408E-8EEB-5D43D3904F74}" dt="2024-10-14T14:21:22.638" v="97" actId="1076"/>
          <ac:picMkLst>
            <pc:docMk/>
            <pc:sldMk cId="724095843" sldId="259"/>
            <ac:picMk id="6" creationId="{BBA667B1-0D1D-AADD-3516-C279EF943BC0}"/>
          </ac:picMkLst>
        </pc:picChg>
      </pc:sldChg>
      <pc:sldChg chg="addSp delSp modSp add ord replId">
        <pc:chgData name="Jasper Haverkamp" userId="4d291d1d0e66d81a" providerId="Windows Live" clId="Web-{B12A3018-6084-408E-8EEB-5D43D3904F74}" dt="2024-10-14T14:23:01.544" v="118" actId="20577"/>
        <pc:sldMkLst>
          <pc:docMk/>
          <pc:sldMk cId="3353054413" sldId="260"/>
        </pc:sldMkLst>
        <pc:spChg chg="mod">
          <ac:chgData name="Jasper Haverkamp" userId="4d291d1d0e66d81a" providerId="Windows Live" clId="Web-{B12A3018-6084-408E-8EEB-5D43D3904F74}" dt="2024-10-14T14:23:01.544" v="118" actId="20577"/>
          <ac:spMkLst>
            <pc:docMk/>
            <pc:sldMk cId="3353054413" sldId="260"/>
            <ac:spMk id="2" creationId="{55250C8C-F637-D8FB-61E2-16D99645F035}"/>
          </ac:spMkLst>
        </pc:spChg>
        <pc:spChg chg="del">
          <ac:chgData name="Jasper Haverkamp" userId="4d291d1d0e66d81a" providerId="Windows Live" clId="Web-{B12A3018-6084-408E-8EEB-5D43D3904F74}" dt="2024-10-14T14:21:57.403" v="104"/>
          <ac:spMkLst>
            <pc:docMk/>
            <pc:sldMk cId="3353054413" sldId="260"/>
            <ac:spMk id="3" creationId="{3ADC2C4D-3AFA-DADB-C39E-3F063619C3A6}"/>
          </ac:spMkLst>
        </pc:spChg>
        <pc:spChg chg="add mod">
          <ac:chgData name="Jasper Haverkamp" userId="4d291d1d0e66d81a" providerId="Windows Live" clId="Web-{B12A3018-6084-408E-8EEB-5D43D3904F74}" dt="2024-10-14T14:22:16.560" v="107"/>
          <ac:spMkLst>
            <pc:docMk/>
            <pc:sldMk cId="3353054413" sldId="260"/>
            <ac:spMk id="7" creationId="{B1F2823A-79A3-575A-F464-C4DE394C04CE}"/>
          </ac:spMkLst>
        </pc:spChg>
        <pc:picChg chg="del">
          <ac:chgData name="Jasper Haverkamp" userId="4d291d1d0e66d81a" providerId="Windows Live" clId="Web-{B12A3018-6084-408E-8EEB-5D43D3904F74}" dt="2024-10-14T14:21:53.466" v="103"/>
          <ac:picMkLst>
            <pc:docMk/>
            <pc:sldMk cId="3353054413" sldId="260"/>
            <ac:picMk id="4" creationId="{5264CAD7-24D7-C744-C414-5BFBDAC07C44}"/>
          </ac:picMkLst>
        </pc:picChg>
        <pc:picChg chg="add">
          <ac:chgData name="Jasper Haverkamp" userId="4d291d1d0e66d81a" providerId="Windows Live" clId="Web-{B12A3018-6084-408E-8EEB-5D43D3904F74}" dt="2024-10-14T14:22:02.513" v="105"/>
          <ac:picMkLst>
            <pc:docMk/>
            <pc:sldMk cId="3353054413" sldId="260"/>
            <ac:picMk id="9" creationId="{BFB02BFB-9DAB-278D-C6AD-64ADEF7983D8}"/>
          </ac:picMkLst>
        </pc:picChg>
      </pc:sldChg>
      <pc:sldChg chg="modSp add del replId">
        <pc:chgData name="Jasper Haverkamp" userId="4d291d1d0e66d81a" providerId="Windows Live" clId="Web-{B12A3018-6084-408E-8EEB-5D43D3904F74}" dt="2024-10-14T14:33:49.314" v="523"/>
        <pc:sldMkLst>
          <pc:docMk/>
          <pc:sldMk cId="1146747017" sldId="261"/>
        </pc:sldMkLst>
        <pc:spChg chg="mod">
          <ac:chgData name="Jasper Haverkamp" userId="4d291d1d0e66d81a" providerId="Windows Live" clId="Web-{B12A3018-6084-408E-8EEB-5D43D3904F74}" dt="2024-10-14T14:24:06.076" v="182" actId="20577"/>
          <ac:spMkLst>
            <pc:docMk/>
            <pc:sldMk cId="1146747017" sldId="261"/>
            <ac:spMk id="2" creationId="{55250C8C-F637-D8FB-61E2-16D99645F035}"/>
          </ac:spMkLst>
        </pc:spChg>
      </pc:sldChg>
      <pc:sldChg chg="new del">
        <pc:chgData name="Jasper Haverkamp" userId="4d291d1d0e66d81a" providerId="Windows Live" clId="Web-{B12A3018-6084-408E-8EEB-5D43D3904F74}" dt="2024-10-14T14:33:36.439" v="516"/>
        <pc:sldMkLst>
          <pc:docMk/>
          <pc:sldMk cId="1070564742" sldId="262"/>
        </pc:sldMkLst>
      </pc:sldChg>
      <pc:sldChg chg="delSp modSp add replId">
        <pc:chgData name="Jasper Haverkamp" userId="4d291d1d0e66d81a" providerId="Windows Live" clId="Web-{B12A3018-6084-408E-8EEB-5D43D3904F74}" dt="2024-10-14T14:33:23.657" v="514" actId="20577"/>
        <pc:sldMkLst>
          <pc:docMk/>
          <pc:sldMk cId="1717879329" sldId="263"/>
        </pc:sldMkLst>
        <pc:spChg chg="mod">
          <ac:chgData name="Jasper Haverkamp" userId="4d291d1d0e66d81a" providerId="Windows Live" clId="Web-{B12A3018-6084-408E-8EEB-5D43D3904F74}" dt="2024-10-14T14:25:07.373" v="240" actId="20577"/>
          <ac:spMkLst>
            <pc:docMk/>
            <pc:sldMk cId="1717879329" sldId="263"/>
            <ac:spMk id="2" creationId="{55250C8C-F637-D8FB-61E2-16D99645F035}"/>
          </ac:spMkLst>
        </pc:spChg>
        <pc:spChg chg="mod">
          <ac:chgData name="Jasper Haverkamp" userId="4d291d1d0e66d81a" providerId="Windows Live" clId="Web-{B12A3018-6084-408E-8EEB-5D43D3904F74}" dt="2024-10-14T14:33:23.657" v="514" actId="20577"/>
          <ac:spMkLst>
            <pc:docMk/>
            <pc:sldMk cId="1717879329" sldId="263"/>
            <ac:spMk id="7" creationId="{B1F2823A-79A3-575A-F464-C4DE394C04CE}"/>
          </ac:spMkLst>
        </pc:spChg>
        <pc:picChg chg="del">
          <ac:chgData name="Jasper Haverkamp" userId="4d291d1d0e66d81a" providerId="Windows Live" clId="Web-{B12A3018-6084-408E-8EEB-5D43D3904F74}" dt="2024-10-14T14:25:24.717" v="262"/>
          <ac:picMkLst>
            <pc:docMk/>
            <pc:sldMk cId="1717879329" sldId="263"/>
            <ac:picMk id="9" creationId="{BFB02BFB-9DAB-278D-C6AD-64ADEF7983D8}"/>
          </ac:picMkLst>
        </pc:picChg>
      </pc:sldChg>
      <pc:sldChg chg="addSp delSp modSp add del replId">
        <pc:chgData name="Jasper Haverkamp" userId="4d291d1d0e66d81a" providerId="Windows Live" clId="Web-{B12A3018-6084-408E-8EEB-5D43D3904F74}" dt="2024-10-14T14:50:18.695" v="1093" actId="20577"/>
        <pc:sldMkLst>
          <pc:docMk/>
          <pc:sldMk cId="890524825" sldId="264"/>
        </pc:sldMkLst>
        <pc:spChg chg="mod">
          <ac:chgData name="Jasper Haverkamp" userId="4d291d1d0e66d81a" providerId="Windows Live" clId="Web-{B12A3018-6084-408E-8EEB-5D43D3904F74}" dt="2024-10-14T14:50:18.695" v="1093" actId="20577"/>
          <ac:spMkLst>
            <pc:docMk/>
            <pc:sldMk cId="890524825" sldId="264"/>
            <ac:spMk id="2" creationId="{55250C8C-F637-D8FB-61E2-16D99645F035}"/>
          </ac:spMkLst>
        </pc:spChg>
        <pc:spChg chg="mod">
          <ac:chgData name="Jasper Haverkamp" userId="4d291d1d0e66d81a" providerId="Windows Live" clId="Web-{B12A3018-6084-408E-8EEB-5D43D3904F74}" dt="2024-10-14T14:34:05.126" v="527" actId="14100"/>
          <ac:spMkLst>
            <pc:docMk/>
            <pc:sldMk cId="890524825" sldId="264"/>
            <ac:spMk id="7" creationId="{B1F2823A-79A3-575A-F464-C4DE394C04CE}"/>
          </ac:spMkLst>
        </pc:spChg>
        <pc:picChg chg="add del">
          <ac:chgData name="Jasper Haverkamp" userId="4d291d1d0e66d81a" providerId="Windows Live" clId="Web-{B12A3018-6084-408E-8EEB-5D43D3904F74}" dt="2024-10-14T14:40:55.973" v="795"/>
          <ac:picMkLst>
            <pc:docMk/>
            <pc:sldMk cId="890524825" sldId="264"/>
            <ac:picMk id="4" creationId="{B1669013-F24F-BCCA-E736-39CA8AFC93E8}"/>
          </ac:picMkLst>
        </pc:picChg>
        <pc:picChg chg="add mod">
          <ac:chgData name="Jasper Haverkamp" userId="4d291d1d0e66d81a" providerId="Windows Live" clId="Web-{B12A3018-6084-408E-8EEB-5D43D3904F74}" dt="2024-10-14T14:41:09.473" v="800" actId="1076"/>
          <ac:picMkLst>
            <pc:docMk/>
            <pc:sldMk cId="890524825" sldId="264"/>
            <ac:picMk id="5" creationId="{5D12CB95-0681-CDB2-15EF-A91A93C6F400}"/>
          </ac:picMkLst>
        </pc:picChg>
      </pc:sldChg>
      <pc:sldChg chg="addSp delSp modSp add del replId">
        <pc:chgData name="Jasper Haverkamp" userId="4d291d1d0e66d81a" providerId="Windows Live" clId="Web-{B12A3018-6084-408E-8EEB-5D43D3904F74}" dt="2024-10-14T14:50:32.836" v="1105" actId="20577"/>
        <pc:sldMkLst>
          <pc:docMk/>
          <pc:sldMk cId="1936481672" sldId="265"/>
        </pc:sldMkLst>
        <pc:spChg chg="mod">
          <ac:chgData name="Jasper Haverkamp" userId="4d291d1d0e66d81a" providerId="Windows Live" clId="Web-{B12A3018-6084-408E-8EEB-5D43D3904F74}" dt="2024-10-14T14:50:32.836" v="1105" actId="20577"/>
          <ac:spMkLst>
            <pc:docMk/>
            <pc:sldMk cId="1936481672" sldId="265"/>
            <ac:spMk id="2" creationId="{55250C8C-F637-D8FB-61E2-16D99645F035}"/>
          </ac:spMkLst>
        </pc:spChg>
        <pc:spChg chg="mod">
          <ac:chgData name="Jasper Haverkamp" userId="4d291d1d0e66d81a" providerId="Windows Live" clId="Web-{B12A3018-6084-408E-8EEB-5D43D3904F74}" dt="2024-10-14T14:37:54.721" v="745" actId="20577"/>
          <ac:spMkLst>
            <pc:docMk/>
            <pc:sldMk cId="1936481672" sldId="265"/>
            <ac:spMk id="7" creationId="{B1F2823A-79A3-575A-F464-C4DE394C04CE}"/>
          </ac:spMkLst>
        </pc:spChg>
        <pc:picChg chg="add del mod">
          <ac:chgData name="Jasper Haverkamp" userId="4d291d1d0e66d81a" providerId="Windows Live" clId="Web-{B12A3018-6084-408E-8EEB-5D43D3904F74}" dt="2024-10-14T14:41:13.457" v="801"/>
          <ac:picMkLst>
            <pc:docMk/>
            <pc:sldMk cId="1936481672" sldId="265"/>
            <ac:picMk id="3" creationId="{5676F8DA-5559-1818-7873-55364DA8B1E7}"/>
          </ac:picMkLst>
        </pc:picChg>
        <pc:picChg chg="del">
          <ac:chgData name="Jasper Haverkamp" userId="4d291d1d0e66d81a" providerId="Windows Live" clId="Web-{B12A3018-6084-408E-8EEB-5D43D3904F74}" dt="2024-10-14T14:35:57.033" v="615"/>
          <ac:picMkLst>
            <pc:docMk/>
            <pc:sldMk cId="1936481672" sldId="265"/>
            <ac:picMk id="4" creationId="{B1669013-F24F-BCCA-E736-39CA8AFC93E8}"/>
          </ac:picMkLst>
        </pc:picChg>
        <pc:picChg chg="add mod">
          <ac:chgData name="Jasper Haverkamp" userId="4d291d1d0e66d81a" providerId="Windows Live" clId="Web-{B12A3018-6084-408E-8EEB-5D43D3904F74}" dt="2024-10-14T14:41:56.989" v="806" actId="1076"/>
          <ac:picMkLst>
            <pc:docMk/>
            <pc:sldMk cId="1936481672" sldId="265"/>
            <ac:picMk id="5" creationId="{62716317-EAFD-B8EF-5F9D-2201B0E56164}"/>
          </ac:picMkLst>
        </pc:picChg>
      </pc:sldChg>
      <pc:sldChg chg="addSp delSp modSp add replId">
        <pc:chgData name="Jasper Haverkamp" userId="4d291d1d0e66d81a" providerId="Windows Live" clId="Web-{B12A3018-6084-408E-8EEB-5D43D3904F74}" dt="2024-10-14T14:50:48.820" v="1110" actId="20577"/>
        <pc:sldMkLst>
          <pc:docMk/>
          <pc:sldMk cId="1956181894" sldId="266"/>
        </pc:sldMkLst>
        <pc:spChg chg="mod">
          <ac:chgData name="Jasper Haverkamp" userId="4d291d1d0e66d81a" providerId="Windows Live" clId="Web-{B12A3018-6084-408E-8EEB-5D43D3904F74}" dt="2024-10-14T14:50:48.820" v="1110" actId="20577"/>
          <ac:spMkLst>
            <pc:docMk/>
            <pc:sldMk cId="1956181894" sldId="266"/>
            <ac:spMk id="2" creationId="{55250C8C-F637-D8FB-61E2-16D99645F035}"/>
          </ac:spMkLst>
        </pc:spChg>
        <pc:picChg chg="del">
          <ac:chgData name="Jasper Haverkamp" userId="4d291d1d0e66d81a" providerId="Windows Live" clId="Web-{B12A3018-6084-408E-8EEB-5D43D3904F74}" dt="2024-10-14T14:39:00.644" v="790"/>
          <ac:picMkLst>
            <pc:docMk/>
            <pc:sldMk cId="1956181894" sldId="266"/>
            <ac:picMk id="3" creationId="{5676F8DA-5559-1818-7873-55364DA8B1E7}"/>
          </ac:picMkLst>
        </pc:picChg>
        <pc:picChg chg="add mod">
          <ac:chgData name="Jasper Haverkamp" userId="4d291d1d0e66d81a" providerId="Windows Live" clId="Web-{B12A3018-6084-408E-8EEB-5D43D3904F74}" dt="2024-10-14T14:43:56.255" v="814" actId="1076"/>
          <ac:picMkLst>
            <pc:docMk/>
            <pc:sldMk cId="1956181894" sldId="266"/>
            <ac:picMk id="4" creationId="{D26744DF-770D-192E-6933-567FC39E2BD7}"/>
          </ac:picMkLst>
        </pc:picChg>
      </pc:sldChg>
      <pc:sldChg chg="addSp delSp modSp add replId">
        <pc:chgData name="Jasper Haverkamp" userId="4d291d1d0e66d81a" providerId="Windows Live" clId="Web-{B12A3018-6084-408E-8EEB-5D43D3904F74}" dt="2024-10-14T14:51:02.898" v="1119" actId="20577"/>
        <pc:sldMkLst>
          <pc:docMk/>
          <pc:sldMk cId="167286906" sldId="267"/>
        </pc:sldMkLst>
        <pc:spChg chg="mod">
          <ac:chgData name="Jasper Haverkamp" userId="4d291d1d0e66d81a" providerId="Windows Live" clId="Web-{B12A3018-6084-408E-8EEB-5D43D3904F74}" dt="2024-10-14T14:48:44.069" v="973" actId="20577"/>
          <ac:spMkLst>
            <pc:docMk/>
            <pc:sldMk cId="167286906" sldId="267"/>
            <ac:spMk id="2" creationId="{55250C8C-F637-D8FB-61E2-16D99645F035}"/>
          </ac:spMkLst>
        </pc:spChg>
        <pc:spChg chg="mod">
          <ac:chgData name="Jasper Haverkamp" userId="4d291d1d0e66d81a" providerId="Windows Live" clId="Web-{B12A3018-6084-408E-8EEB-5D43D3904F74}" dt="2024-10-14T14:51:02.898" v="1119" actId="20577"/>
          <ac:spMkLst>
            <pc:docMk/>
            <pc:sldMk cId="167286906" sldId="267"/>
            <ac:spMk id="7" creationId="{B1F2823A-79A3-575A-F464-C4DE394C04CE}"/>
          </ac:spMkLst>
        </pc:spChg>
        <pc:picChg chg="add mod">
          <ac:chgData name="Jasper Haverkamp" userId="4d291d1d0e66d81a" providerId="Windows Live" clId="Web-{B12A3018-6084-408E-8EEB-5D43D3904F74}" dt="2024-10-14T14:47:02.944" v="905" actId="1076"/>
          <ac:picMkLst>
            <pc:docMk/>
            <pc:sldMk cId="167286906" sldId="267"/>
            <ac:picMk id="3" creationId="{9C9084F0-1CFA-521A-6C61-32EFCBF6FD1C}"/>
          </ac:picMkLst>
        </pc:picChg>
        <pc:picChg chg="del">
          <ac:chgData name="Jasper Haverkamp" userId="4d291d1d0e66d81a" providerId="Windows Live" clId="Web-{B12A3018-6084-408E-8EEB-5D43D3904F74}" dt="2024-10-14T14:46:30.600" v="903"/>
          <ac:picMkLst>
            <pc:docMk/>
            <pc:sldMk cId="167286906" sldId="267"/>
            <ac:picMk id="4" creationId="{D26744DF-770D-192E-6933-567FC39E2BD7}"/>
          </ac:picMkLst>
        </pc:picChg>
      </pc:sldChg>
      <pc:sldChg chg="delSp modSp add replId">
        <pc:chgData name="Jasper Haverkamp" userId="4d291d1d0e66d81a" providerId="Windows Live" clId="Web-{B12A3018-6084-408E-8EEB-5D43D3904F74}" dt="2024-10-14T14:56:07.072" v="1182" actId="20577"/>
        <pc:sldMkLst>
          <pc:docMk/>
          <pc:sldMk cId="2145049208" sldId="268"/>
        </pc:sldMkLst>
        <pc:spChg chg="mod">
          <ac:chgData name="Jasper Haverkamp" userId="4d291d1d0e66d81a" providerId="Windows Live" clId="Web-{B12A3018-6084-408E-8EEB-5D43D3904F74}" dt="2024-10-14T14:49:07.460" v="995" actId="20577"/>
          <ac:spMkLst>
            <pc:docMk/>
            <pc:sldMk cId="2145049208" sldId="268"/>
            <ac:spMk id="2" creationId="{55250C8C-F637-D8FB-61E2-16D99645F035}"/>
          </ac:spMkLst>
        </pc:spChg>
        <pc:spChg chg="mod">
          <ac:chgData name="Jasper Haverkamp" userId="4d291d1d0e66d81a" providerId="Windows Live" clId="Web-{B12A3018-6084-408E-8EEB-5D43D3904F74}" dt="2024-10-14T14:56:07.072" v="1182" actId="20577"/>
          <ac:spMkLst>
            <pc:docMk/>
            <pc:sldMk cId="2145049208" sldId="268"/>
            <ac:spMk id="7" creationId="{B1F2823A-79A3-575A-F464-C4DE394C04CE}"/>
          </ac:spMkLst>
        </pc:spChg>
        <pc:picChg chg="del">
          <ac:chgData name="Jasper Haverkamp" userId="4d291d1d0e66d81a" providerId="Windows Live" clId="Web-{B12A3018-6084-408E-8EEB-5D43D3904F74}" dt="2024-10-14T14:49:08.382" v="996"/>
          <ac:picMkLst>
            <pc:docMk/>
            <pc:sldMk cId="2145049208" sldId="268"/>
            <ac:picMk id="3" creationId="{9C9084F0-1CFA-521A-6C61-32EFCBF6FD1C}"/>
          </ac:picMkLst>
        </pc:picChg>
      </pc:sldChg>
      <pc:sldChg chg="delSp modSp add replId">
        <pc:chgData name="Jasper Haverkamp" userId="4d291d1d0e66d81a" providerId="Windows Live" clId="Web-{B12A3018-6084-408E-8EEB-5D43D3904F74}" dt="2024-10-14T14:49:56.976" v="1084" actId="20577"/>
        <pc:sldMkLst>
          <pc:docMk/>
          <pc:sldMk cId="1846814957" sldId="269"/>
        </pc:sldMkLst>
        <pc:spChg chg="mod">
          <ac:chgData name="Jasper Haverkamp" userId="4d291d1d0e66d81a" providerId="Windows Live" clId="Web-{B12A3018-6084-408E-8EEB-5D43D3904F74}" dt="2024-10-14T14:49:47.585" v="1064" actId="20577"/>
          <ac:spMkLst>
            <pc:docMk/>
            <pc:sldMk cId="1846814957" sldId="269"/>
            <ac:spMk id="2" creationId="{55250C8C-F637-D8FB-61E2-16D99645F035}"/>
          </ac:spMkLst>
        </pc:spChg>
        <pc:spChg chg="mod">
          <ac:chgData name="Jasper Haverkamp" userId="4d291d1d0e66d81a" providerId="Windows Live" clId="Web-{B12A3018-6084-408E-8EEB-5D43D3904F74}" dt="2024-10-14T14:49:56.976" v="1084" actId="20577"/>
          <ac:spMkLst>
            <pc:docMk/>
            <pc:sldMk cId="1846814957" sldId="269"/>
            <ac:spMk id="7" creationId="{B1F2823A-79A3-575A-F464-C4DE394C04CE}"/>
          </ac:spMkLst>
        </pc:spChg>
        <pc:picChg chg="del">
          <ac:chgData name="Jasper Haverkamp" userId="4d291d1d0e66d81a" providerId="Windows Live" clId="Web-{B12A3018-6084-408E-8EEB-5D43D3904F74}" dt="2024-10-14T14:49:49.632" v="1065"/>
          <ac:picMkLst>
            <pc:docMk/>
            <pc:sldMk cId="1846814957" sldId="269"/>
            <ac:picMk id="3" creationId="{9C9084F0-1CFA-521A-6C61-32EFCBF6FD1C}"/>
          </ac:picMkLst>
        </pc:picChg>
      </pc:sldChg>
    </pc:docChg>
  </pc:docChgLst>
  <pc:docChgLst>
    <pc:chgData name="Jasper Haverkamp" userId="4d291d1d0e66d81a" providerId="LiveId" clId="{9093664F-6BEA-4A49-8305-FCF4CE65DE08}"/>
    <pc:docChg chg="custSel addSld delSld modSld sldOrd">
      <pc:chgData name="Jasper Haverkamp" userId="4d291d1d0e66d81a" providerId="LiveId" clId="{9093664F-6BEA-4A49-8305-FCF4CE65DE08}" dt="2024-11-01T08:15:43.762" v="565" actId="20577"/>
      <pc:docMkLst>
        <pc:docMk/>
      </pc:docMkLst>
      <pc:sldChg chg="modSp mod">
        <pc:chgData name="Jasper Haverkamp" userId="4d291d1d0e66d81a" providerId="LiveId" clId="{9093664F-6BEA-4A49-8305-FCF4CE65DE08}" dt="2024-11-01T08:02:35.870" v="28" actId="20577"/>
        <pc:sldMkLst>
          <pc:docMk/>
          <pc:sldMk cId="3353054413" sldId="260"/>
        </pc:sldMkLst>
        <pc:spChg chg="mod">
          <ac:chgData name="Jasper Haverkamp" userId="4d291d1d0e66d81a" providerId="LiveId" clId="{9093664F-6BEA-4A49-8305-FCF4CE65DE08}" dt="2024-11-01T08:02:35.870" v="28" actId="20577"/>
          <ac:spMkLst>
            <pc:docMk/>
            <pc:sldMk cId="3353054413" sldId="260"/>
            <ac:spMk id="2" creationId="{55250C8C-F637-D8FB-61E2-16D99645F035}"/>
          </ac:spMkLst>
        </pc:spChg>
      </pc:sldChg>
      <pc:sldChg chg="modSp mod">
        <pc:chgData name="Jasper Haverkamp" userId="4d291d1d0e66d81a" providerId="LiveId" clId="{9093664F-6BEA-4A49-8305-FCF4CE65DE08}" dt="2024-11-01T08:04:09.968" v="141" actId="20577"/>
        <pc:sldMkLst>
          <pc:docMk/>
          <pc:sldMk cId="1717879329" sldId="263"/>
        </pc:sldMkLst>
        <pc:spChg chg="mod">
          <ac:chgData name="Jasper Haverkamp" userId="4d291d1d0e66d81a" providerId="LiveId" clId="{9093664F-6BEA-4A49-8305-FCF4CE65DE08}" dt="2024-11-01T08:04:09.968" v="141" actId="20577"/>
          <ac:spMkLst>
            <pc:docMk/>
            <pc:sldMk cId="1717879329" sldId="263"/>
            <ac:spMk id="7" creationId="{B1F2823A-79A3-575A-F464-C4DE394C04CE}"/>
          </ac:spMkLst>
        </pc:spChg>
      </pc:sldChg>
      <pc:sldChg chg="addSp delSp modSp del mod">
        <pc:chgData name="Jasper Haverkamp" userId="4d291d1d0e66d81a" providerId="LiveId" clId="{9093664F-6BEA-4A49-8305-FCF4CE65DE08}" dt="2024-11-01T08:08:49.260" v="313" actId="2696"/>
        <pc:sldMkLst>
          <pc:docMk/>
          <pc:sldMk cId="890524825" sldId="264"/>
        </pc:sldMkLst>
        <pc:spChg chg="mod">
          <ac:chgData name="Jasper Haverkamp" userId="4d291d1d0e66d81a" providerId="LiveId" clId="{9093664F-6BEA-4A49-8305-FCF4CE65DE08}" dt="2024-11-01T08:05:37.831" v="149" actId="20577"/>
          <ac:spMkLst>
            <pc:docMk/>
            <pc:sldMk cId="890524825" sldId="264"/>
            <ac:spMk id="2" creationId="{55250C8C-F637-D8FB-61E2-16D99645F035}"/>
          </ac:spMkLst>
        </pc:spChg>
        <pc:picChg chg="add mod">
          <ac:chgData name="Jasper Haverkamp" userId="4d291d1d0e66d81a" providerId="LiveId" clId="{9093664F-6BEA-4A49-8305-FCF4CE65DE08}" dt="2024-11-01T08:05:31.952" v="147" actId="1076"/>
          <ac:picMkLst>
            <pc:docMk/>
            <pc:sldMk cId="890524825" sldId="264"/>
            <ac:picMk id="3" creationId="{C534D90F-07DA-88B5-BC25-CDD5E04BA912}"/>
          </ac:picMkLst>
        </pc:picChg>
        <pc:picChg chg="del">
          <ac:chgData name="Jasper Haverkamp" userId="4d291d1d0e66d81a" providerId="LiveId" clId="{9093664F-6BEA-4A49-8305-FCF4CE65DE08}" dt="2024-11-01T08:04:17.548" v="142" actId="478"/>
          <ac:picMkLst>
            <pc:docMk/>
            <pc:sldMk cId="890524825" sldId="264"/>
            <ac:picMk id="5" creationId="{5D12CB95-0681-CDB2-15EF-A91A93C6F400}"/>
          </ac:picMkLst>
        </pc:picChg>
      </pc:sldChg>
      <pc:sldChg chg="delSp modSp mod ord">
        <pc:chgData name="Jasper Haverkamp" userId="4d291d1d0e66d81a" providerId="LiveId" clId="{9093664F-6BEA-4A49-8305-FCF4CE65DE08}" dt="2024-11-01T08:15:43.762" v="565" actId="20577"/>
        <pc:sldMkLst>
          <pc:docMk/>
          <pc:sldMk cId="1936481672" sldId="265"/>
        </pc:sldMkLst>
        <pc:spChg chg="mod">
          <ac:chgData name="Jasper Haverkamp" userId="4d291d1d0e66d81a" providerId="LiveId" clId="{9093664F-6BEA-4A49-8305-FCF4CE65DE08}" dt="2024-11-01T08:06:57.350" v="235" actId="20577"/>
          <ac:spMkLst>
            <pc:docMk/>
            <pc:sldMk cId="1936481672" sldId="265"/>
            <ac:spMk id="2" creationId="{55250C8C-F637-D8FB-61E2-16D99645F035}"/>
          </ac:spMkLst>
        </pc:spChg>
        <pc:spChg chg="mod">
          <ac:chgData name="Jasper Haverkamp" userId="4d291d1d0e66d81a" providerId="LiveId" clId="{9093664F-6BEA-4A49-8305-FCF4CE65DE08}" dt="2024-11-01T08:15:43.762" v="565" actId="20577"/>
          <ac:spMkLst>
            <pc:docMk/>
            <pc:sldMk cId="1936481672" sldId="265"/>
            <ac:spMk id="7" creationId="{B1F2823A-79A3-575A-F464-C4DE394C04CE}"/>
          </ac:spMkLst>
        </pc:spChg>
        <pc:picChg chg="del">
          <ac:chgData name="Jasper Haverkamp" userId="4d291d1d0e66d81a" providerId="LiveId" clId="{9093664F-6BEA-4A49-8305-FCF4CE65DE08}" dt="2024-11-01T08:05:53.220" v="152" actId="478"/>
          <ac:picMkLst>
            <pc:docMk/>
            <pc:sldMk cId="1936481672" sldId="265"/>
            <ac:picMk id="5" creationId="{62716317-EAFD-B8EF-5F9D-2201B0E56164}"/>
          </ac:picMkLst>
        </pc:picChg>
      </pc:sldChg>
      <pc:sldChg chg="del">
        <pc:chgData name="Jasper Haverkamp" userId="4d291d1d0e66d81a" providerId="LiveId" clId="{9093664F-6BEA-4A49-8305-FCF4CE65DE08}" dt="2024-11-01T08:07:49.088" v="291" actId="2696"/>
        <pc:sldMkLst>
          <pc:docMk/>
          <pc:sldMk cId="1956181894" sldId="266"/>
        </pc:sldMkLst>
      </pc:sldChg>
      <pc:sldChg chg="addSp delSp modSp mod">
        <pc:chgData name="Jasper Haverkamp" userId="4d291d1d0e66d81a" providerId="LiveId" clId="{9093664F-6BEA-4A49-8305-FCF4CE65DE08}" dt="2024-11-01T08:09:22.461" v="322" actId="20577"/>
        <pc:sldMkLst>
          <pc:docMk/>
          <pc:sldMk cId="167286906" sldId="267"/>
        </pc:sldMkLst>
        <pc:spChg chg="mod">
          <ac:chgData name="Jasper Haverkamp" userId="4d291d1d0e66d81a" providerId="LiveId" clId="{9093664F-6BEA-4A49-8305-FCF4CE65DE08}" dt="2024-11-01T08:09:22.461" v="322" actId="20577"/>
          <ac:spMkLst>
            <pc:docMk/>
            <pc:sldMk cId="167286906" sldId="267"/>
            <ac:spMk id="2" creationId="{55250C8C-F637-D8FB-61E2-16D99645F035}"/>
          </ac:spMkLst>
        </pc:spChg>
        <pc:spChg chg="del">
          <ac:chgData name="Jasper Haverkamp" userId="4d291d1d0e66d81a" providerId="LiveId" clId="{9093664F-6BEA-4A49-8305-FCF4CE65DE08}" dt="2024-11-01T08:08:31.630" v="308" actId="478"/>
          <ac:spMkLst>
            <pc:docMk/>
            <pc:sldMk cId="167286906" sldId="267"/>
            <ac:spMk id="7" creationId="{B1F2823A-79A3-575A-F464-C4DE394C04CE}"/>
          </ac:spMkLst>
        </pc:spChg>
        <pc:spChg chg="add del mod">
          <ac:chgData name="Jasper Haverkamp" userId="4d291d1d0e66d81a" providerId="LiveId" clId="{9093664F-6BEA-4A49-8305-FCF4CE65DE08}" dt="2024-11-01T08:08:34.345" v="309" actId="478"/>
          <ac:spMkLst>
            <pc:docMk/>
            <pc:sldMk cId="167286906" sldId="267"/>
            <ac:spMk id="8" creationId="{668D3F5F-28AF-3C10-8B4E-AD280D36D5B7}"/>
          </ac:spMkLst>
        </pc:spChg>
        <pc:picChg chg="del">
          <ac:chgData name="Jasper Haverkamp" userId="4d291d1d0e66d81a" providerId="LiveId" clId="{9093664F-6BEA-4A49-8305-FCF4CE65DE08}" dt="2024-11-01T08:08:01.168" v="293" actId="478"/>
          <ac:picMkLst>
            <pc:docMk/>
            <pc:sldMk cId="167286906" sldId="267"/>
            <ac:picMk id="3" creationId="{9C9084F0-1CFA-521A-6C61-32EFCBF6FD1C}"/>
          </ac:picMkLst>
        </pc:picChg>
        <pc:picChg chg="add mod">
          <ac:chgData name="Jasper Haverkamp" userId="4d291d1d0e66d81a" providerId="LiveId" clId="{9093664F-6BEA-4A49-8305-FCF4CE65DE08}" dt="2024-11-01T08:08:45.469" v="312" actId="14100"/>
          <ac:picMkLst>
            <pc:docMk/>
            <pc:sldMk cId="167286906" sldId="267"/>
            <ac:picMk id="4" creationId="{A3FD09C0-E91F-8AB1-A2FB-BBE14A6C54BE}"/>
          </ac:picMkLst>
        </pc:picChg>
      </pc:sldChg>
      <pc:sldChg chg="del">
        <pc:chgData name="Jasper Haverkamp" userId="4d291d1d0e66d81a" providerId="LiveId" clId="{9093664F-6BEA-4A49-8305-FCF4CE65DE08}" dt="2024-11-01T08:13:32.659" v="323" actId="2696"/>
        <pc:sldMkLst>
          <pc:docMk/>
          <pc:sldMk cId="1846814957" sldId="269"/>
        </pc:sldMkLst>
      </pc:sldChg>
      <pc:sldChg chg="new del">
        <pc:chgData name="Jasper Haverkamp" userId="4d291d1d0e66d81a" providerId="LiveId" clId="{9093664F-6BEA-4A49-8305-FCF4CE65DE08}" dt="2024-11-01T08:07:54.956" v="292" actId="2696"/>
        <pc:sldMkLst>
          <pc:docMk/>
          <pc:sldMk cId="1372298931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475D-2475-3A3C-A938-32C6353FF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L" dirty="0">
                <a:latin typeface="Arial"/>
                <a:cs typeface="Arial"/>
              </a:rPr>
              <a:t>Begroting 2025 </a:t>
            </a:r>
            <a:br>
              <a:rPr lang="en-NL" dirty="0">
                <a:latin typeface="Arial"/>
              </a:rPr>
            </a:br>
            <a:r>
              <a:rPr lang="en-NL" dirty="0">
                <a:latin typeface="Arial"/>
                <a:cs typeface="Arial"/>
              </a:rPr>
              <a:t>Watersportvereniging Arne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F4602-1F61-3CEA-103E-B2B547AAB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NL" err="1">
                <a:latin typeface="Arial"/>
                <a:cs typeface="Calibri"/>
              </a:rPr>
              <a:t>Presentatie</a:t>
            </a:r>
            <a:r>
              <a:rPr lang="en-NL">
                <a:latin typeface="Arial"/>
                <a:cs typeface="Calibri"/>
              </a:rPr>
              <a:t> ALV </a:t>
            </a:r>
            <a:endParaRPr lang="en-US" dirty="0">
              <a:latin typeface="Arial"/>
              <a:cs typeface="Calibri"/>
            </a:endParaRPr>
          </a:p>
          <a:p>
            <a:r>
              <a:rPr lang="en-NL" dirty="0">
                <a:latin typeface="Arial"/>
                <a:cs typeface="Calibri"/>
              </a:rPr>
              <a:t>CONCEPT</a:t>
            </a:r>
          </a:p>
        </p:txBody>
      </p:sp>
      <p:pic>
        <p:nvPicPr>
          <p:cNvPr id="4" name="Picture 3" descr="Watersportvereniging Arne">
            <a:extLst>
              <a:ext uri="{FF2B5EF4-FFF2-40B4-BE49-F238E27FC236}">
                <a16:creationId xmlns:a16="http://schemas.microsoft.com/office/drawing/2014/main" id="{06E7B783-1C5B-F194-AC9A-4A903D9FE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19" y="288055"/>
            <a:ext cx="31051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6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0C8C-F637-D8FB-61E2-16D99645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361" y="100883"/>
            <a:ext cx="10159180" cy="135014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Arial"/>
                <a:cs typeface="Arial"/>
              </a:rPr>
              <a:t>Begroting</a:t>
            </a:r>
            <a:r>
              <a:rPr lang="en-US" sz="4000" b="1" dirty="0">
                <a:latin typeface="Arial"/>
                <a:cs typeface="Arial"/>
              </a:rPr>
              <a:t> 2025: </a:t>
            </a:r>
            <a:r>
              <a:rPr lang="en-US" sz="4000" b="1" dirty="0" err="1">
                <a:latin typeface="Arial"/>
                <a:cs typeface="Arial"/>
              </a:rPr>
              <a:t>Indexatie</a:t>
            </a:r>
            <a:br>
              <a:rPr lang="en-US" sz="2600" b="1" dirty="0">
                <a:latin typeface="Arial"/>
                <a:cs typeface="Arial"/>
              </a:rPr>
            </a:b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CBS </a:t>
            </a:r>
            <a:r>
              <a:rPr lang="en-US" sz="2000" b="1" dirty="0" err="1">
                <a:solidFill>
                  <a:srgbClr val="0070C0"/>
                </a:solidFill>
                <a:latin typeface="Arial"/>
                <a:cs typeface="Arial"/>
              </a:rPr>
              <a:t>consumentenprijsindex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 (CPI) = 3,7 + 2,0%. </a:t>
            </a:r>
            <a:r>
              <a:rPr lang="en-US" sz="2000" b="1" dirty="0" err="1">
                <a:solidFill>
                  <a:srgbClr val="0070C0"/>
                </a:solidFill>
                <a:latin typeface="Arial"/>
                <a:cs typeface="Arial"/>
              </a:rPr>
              <a:t>Indexatie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 met 5,7%</a:t>
            </a:r>
            <a:endParaRPr lang="en-US" sz="20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6" name="Picture 5" descr="Watersportvereniging Arne">
            <a:extLst>
              <a:ext uri="{FF2B5EF4-FFF2-40B4-BE49-F238E27FC236}">
                <a16:creationId xmlns:a16="http://schemas.microsoft.com/office/drawing/2014/main" id="{BBA667B1-0D1D-AADD-3516-C279EF943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" y="-768"/>
            <a:ext cx="2017457" cy="96018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F2823A-79A3-575A-F464-C4DE394C0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09520" cy="4351338"/>
          </a:xfrm>
        </p:spPr>
        <p:txBody>
          <a:bodyPr>
            <a:normAutofit lnSpcReduction="10000"/>
          </a:bodyPr>
          <a:lstStyle/>
          <a:p>
            <a:pPr marL="228600" lvl="0" indent="-228600" rtl="0">
              <a:buFont typeface=""/>
              <a:buChar char="•"/>
            </a:pPr>
            <a:r>
              <a:rPr lang="en-US" sz="2600" baseline="0">
                <a:latin typeface="Arial"/>
                <a:ea typeface="Arial"/>
                <a:cs typeface="Arial"/>
              </a:rPr>
              <a:t>Vaststelling indexatie op basis van CBS consumentenprijsindex (CPI)</a:t>
            </a:r>
            <a:r>
              <a:rPr lang="en-US" sz="2600">
                <a:latin typeface="Arial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2600" baseline="0">
                <a:latin typeface="Arial"/>
                <a:ea typeface="Arial"/>
                <a:cs typeface="Arial"/>
              </a:rPr>
              <a:t>Aanpassing tarieven 2025 gebaseerd op prijsindexcijfer juli 2024 / juli 2023</a:t>
            </a:r>
            <a:r>
              <a:rPr lang="en-US" sz="2600">
                <a:latin typeface="Arial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2600" baseline="0">
                <a:latin typeface="Arial"/>
                <a:ea typeface="Arial"/>
                <a:cs typeface="Arial"/>
              </a:rPr>
              <a:t>Inflatiecijfers redelijk genormaliseerd maar nog steeds relatief hoog</a:t>
            </a:r>
            <a:r>
              <a:rPr lang="en-US" sz="2600">
                <a:latin typeface="Arial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2600" baseline="0">
                <a:latin typeface="Arial"/>
                <a:ea typeface="Arial"/>
                <a:cs typeface="Arial"/>
              </a:rPr>
              <a:t>Besluit ALV om investeringsprogramma mogelijk te maken: tarieven worden verhoogd met inflatie + 2% (tot en met 2025)</a:t>
            </a:r>
            <a:r>
              <a:rPr lang="en-US" sz="2600">
                <a:latin typeface="Arial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2600" baseline="0">
                <a:latin typeface="Arial"/>
                <a:ea typeface="Arial"/>
                <a:cs typeface="Arial"/>
              </a:rPr>
              <a:t>Indexatie 2025: 3,7% + 2,0% = 5,7%</a:t>
            </a:r>
            <a:r>
              <a:rPr lang="en-US" sz="2600">
                <a:latin typeface="Arial"/>
                <a:ea typeface="Arial"/>
                <a:cs typeface="Arial"/>
              </a:rPr>
              <a:t>​</a:t>
            </a:r>
            <a:endParaRPr lang="en-US"/>
          </a:p>
        </p:txBody>
      </p:sp>
      <p:pic>
        <p:nvPicPr>
          <p:cNvPr id="9" name="Picture 8" descr="A person holding a box&#10;&#10;Description automatically generated">
            <a:extLst>
              <a:ext uri="{FF2B5EF4-FFF2-40B4-BE49-F238E27FC236}">
                <a16:creationId xmlns:a16="http://schemas.microsoft.com/office/drawing/2014/main" id="{BFB02BFB-9DAB-278D-C6AD-64ADEF798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878" y="1584849"/>
            <a:ext cx="4936566" cy="52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5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0C8C-F637-D8FB-61E2-16D99645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361" y="100883"/>
            <a:ext cx="10159180" cy="135014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Arial"/>
                <a:cs typeface="Arial"/>
              </a:rPr>
              <a:t>Begroting</a:t>
            </a:r>
            <a:r>
              <a:rPr lang="en-US" sz="4000" b="1" dirty="0">
                <a:latin typeface="Arial"/>
                <a:cs typeface="Arial"/>
              </a:rPr>
              <a:t> 2025: </a:t>
            </a:r>
            <a:r>
              <a:rPr lang="en-US" sz="4000" b="1" dirty="0" err="1">
                <a:latin typeface="Arial"/>
                <a:cs typeface="Arial"/>
              </a:rPr>
              <a:t>Tarieven</a:t>
            </a:r>
            <a:br>
              <a:rPr lang="en-US" sz="4000" b="1" dirty="0">
                <a:latin typeface="Arial"/>
                <a:cs typeface="Arial"/>
              </a:rPr>
            </a:br>
            <a:r>
              <a:rPr lang="en-US" sz="2000" b="1" dirty="0" err="1">
                <a:solidFill>
                  <a:srgbClr val="0070C0"/>
                </a:solidFill>
                <a:latin typeface="Arial"/>
                <a:cs typeface="Arial"/>
              </a:rPr>
              <a:t>Tarieven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/>
                <a:cs typeface="Arial"/>
              </a:rPr>
              <a:t>geindexeerd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 met 5,7%. </a:t>
            </a:r>
            <a:r>
              <a:rPr lang="en-US" sz="2000" b="1" dirty="0" err="1">
                <a:solidFill>
                  <a:srgbClr val="0070C0"/>
                </a:solidFill>
                <a:latin typeface="Arial"/>
                <a:cs typeface="Arial"/>
              </a:rPr>
              <a:t>Afgerond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/>
                <a:cs typeface="Arial"/>
              </a:rPr>
              <a:t>en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/>
                <a:cs typeface="Arial"/>
              </a:rPr>
              <a:t>waar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/>
                <a:cs typeface="Arial"/>
              </a:rPr>
              <a:t>mogelijk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/>
                <a:cs typeface="Arial"/>
              </a:rPr>
              <a:t>vereenvoudigd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. </a:t>
            </a:r>
            <a:r>
              <a:rPr lang="en-US" sz="2000" b="1" dirty="0" err="1">
                <a:solidFill>
                  <a:srgbClr val="0070C0"/>
                </a:solidFill>
                <a:latin typeface="Arial"/>
                <a:cs typeface="Arial"/>
              </a:rPr>
              <a:t>Geen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/>
                <a:cs typeface="Arial"/>
              </a:rPr>
              <a:t>indexatie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 op </a:t>
            </a:r>
            <a:r>
              <a:rPr lang="en-US" sz="2000" b="1" dirty="0" err="1">
                <a:solidFill>
                  <a:srgbClr val="0070C0"/>
                </a:solidFill>
                <a:latin typeface="Arial"/>
                <a:cs typeface="Arial"/>
              </a:rPr>
              <a:t>entreegelden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/>
                <a:cs typeface="Arial"/>
              </a:rPr>
              <a:t>en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/>
                <a:cs typeface="Arial"/>
              </a:rPr>
              <a:t>waarborgsommen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6" name="Picture 5" descr="Watersportvereniging Arne">
            <a:extLst>
              <a:ext uri="{FF2B5EF4-FFF2-40B4-BE49-F238E27FC236}">
                <a16:creationId xmlns:a16="http://schemas.microsoft.com/office/drawing/2014/main" id="{BBA667B1-0D1D-AADD-3516-C279EF943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" y="-768"/>
            <a:ext cx="2017457" cy="96018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F2823A-79A3-575A-F464-C4DE394C0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9181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"/>
              <a:buChar char="•"/>
            </a:pPr>
            <a:r>
              <a:rPr lang="en-US" sz="2600" dirty="0" err="1">
                <a:latin typeface="Arial"/>
                <a:cs typeface="Arial"/>
              </a:rPr>
              <a:t>Zie</a:t>
            </a:r>
            <a:r>
              <a:rPr lang="en-US" sz="2600" dirty="0">
                <a:latin typeface="Arial"/>
                <a:cs typeface="Arial"/>
              </a:rPr>
              <a:t> details in </a:t>
            </a:r>
            <a:r>
              <a:rPr lang="en-US" sz="2600" dirty="0" err="1">
                <a:latin typeface="Arial"/>
                <a:cs typeface="Arial"/>
              </a:rPr>
              <a:t>bijlage</a:t>
            </a:r>
            <a:endParaRPr lang="en-US" sz="2600" dirty="0">
              <a:latin typeface="Arial"/>
              <a:cs typeface="Arial"/>
            </a:endParaRPr>
          </a:p>
          <a:p>
            <a:pPr>
              <a:buFont typeface=""/>
              <a:buChar char="•"/>
            </a:pPr>
            <a:r>
              <a:rPr lang="en-US" sz="2600" dirty="0" err="1">
                <a:latin typeface="Arial"/>
                <a:cs typeface="Arial"/>
              </a:rPr>
              <a:t>Indexatie</a:t>
            </a:r>
            <a:r>
              <a:rPr lang="en-US" sz="2600" dirty="0">
                <a:latin typeface="Arial"/>
                <a:cs typeface="Arial"/>
              </a:rPr>
              <a:t> 5,7%</a:t>
            </a:r>
          </a:p>
          <a:p>
            <a:pPr>
              <a:buFont typeface=""/>
              <a:buChar char="•"/>
            </a:pPr>
            <a:r>
              <a:rPr lang="en-US" sz="2600" dirty="0" err="1">
                <a:latin typeface="Arial"/>
                <a:cs typeface="Arial"/>
              </a:rPr>
              <a:t>Vereenvoudiging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waar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mogelijk</a:t>
            </a:r>
            <a:endParaRPr lang="en-US" sz="2600" dirty="0">
              <a:latin typeface="Arial"/>
              <a:cs typeface="Arial"/>
            </a:endParaRPr>
          </a:p>
          <a:p>
            <a:pPr lvl="1">
              <a:buFont typeface="Courier New"/>
              <a:buChar char="o"/>
            </a:pPr>
            <a:r>
              <a:rPr lang="en-US" sz="2200" dirty="0">
                <a:latin typeface="Arial"/>
                <a:cs typeface="Arial"/>
              </a:rPr>
              <a:t>Camping, minder </a:t>
            </a:r>
            <a:r>
              <a:rPr lang="en-US" sz="2200" dirty="0" err="1">
                <a:latin typeface="Arial"/>
                <a:cs typeface="Arial"/>
              </a:rPr>
              <a:t>tarieven</a:t>
            </a:r>
            <a:r>
              <a:rPr lang="en-US" sz="2200" dirty="0">
                <a:latin typeface="Arial"/>
                <a:cs typeface="Arial"/>
              </a:rPr>
              <a:t>. </a:t>
            </a:r>
            <a:r>
              <a:rPr lang="en-US" sz="2200" dirty="0" err="1">
                <a:latin typeface="Arial"/>
                <a:cs typeface="Arial"/>
              </a:rPr>
              <a:t>Geen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weekkortingen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meer</a:t>
            </a:r>
            <a:r>
              <a:rPr lang="en-US" sz="2200" dirty="0">
                <a:latin typeface="Arial"/>
                <a:cs typeface="Arial"/>
              </a:rPr>
              <a:t>. </a:t>
            </a:r>
            <a:r>
              <a:rPr lang="en-US" sz="2200" dirty="0" err="1">
                <a:latin typeface="Arial"/>
                <a:cs typeface="Arial"/>
              </a:rPr>
              <a:t>Wel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korting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voor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leden</a:t>
            </a:r>
            <a:endParaRPr lang="en-US" sz="2200" dirty="0">
              <a:latin typeface="Arial"/>
              <a:cs typeface="Arial"/>
            </a:endParaRPr>
          </a:p>
          <a:p>
            <a:pPr lvl="1">
              <a:buFont typeface="Courier New"/>
              <a:buChar char="o"/>
            </a:pPr>
            <a:r>
              <a:rPr lang="en-US" sz="2200" dirty="0" err="1">
                <a:latin typeface="Arial"/>
                <a:cs typeface="Arial"/>
              </a:rPr>
              <a:t>Strandje</a:t>
            </a:r>
            <a:r>
              <a:rPr lang="en-US" sz="2200" dirty="0">
                <a:latin typeface="Arial"/>
                <a:cs typeface="Arial"/>
              </a:rPr>
              <a:t>, minder </a:t>
            </a:r>
            <a:r>
              <a:rPr lang="en-US" sz="2200" dirty="0" err="1">
                <a:latin typeface="Arial"/>
                <a:cs typeface="Arial"/>
              </a:rPr>
              <a:t>tarieven</a:t>
            </a:r>
            <a:r>
              <a:rPr lang="en-US" sz="2200" dirty="0">
                <a:latin typeface="Arial"/>
                <a:cs typeface="Arial"/>
              </a:rPr>
              <a:t>.</a:t>
            </a:r>
          </a:p>
          <a:p>
            <a:pPr>
              <a:buFont typeface=""/>
              <a:buChar char="•"/>
            </a:pPr>
            <a:r>
              <a:rPr lang="en-US" sz="2600" dirty="0">
                <a:latin typeface="Arial"/>
                <a:cs typeface="Arial"/>
              </a:rPr>
              <a:t>Geen </a:t>
            </a:r>
            <a:r>
              <a:rPr lang="en-US" sz="2600" dirty="0" err="1">
                <a:latin typeface="Arial"/>
                <a:cs typeface="Arial"/>
              </a:rPr>
              <a:t>indexatie</a:t>
            </a:r>
            <a:r>
              <a:rPr lang="en-US" sz="2600" dirty="0">
                <a:latin typeface="Arial"/>
                <a:cs typeface="Arial"/>
              </a:rPr>
              <a:t> op de </a:t>
            </a:r>
            <a:r>
              <a:rPr lang="en-US" sz="2600" dirty="0" err="1">
                <a:latin typeface="Arial"/>
                <a:cs typeface="Arial"/>
              </a:rPr>
              <a:t>volgende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tarieven</a:t>
            </a:r>
            <a:r>
              <a:rPr lang="en-US" sz="2600" dirty="0">
                <a:latin typeface="Arial"/>
                <a:cs typeface="Arial"/>
              </a:rPr>
              <a:t>:</a:t>
            </a:r>
            <a:endParaRPr lang="en-US" dirty="0"/>
          </a:p>
          <a:p>
            <a:pPr lvl="1">
              <a:buFont typeface="Courier New"/>
              <a:buChar char="o"/>
            </a:pPr>
            <a:r>
              <a:rPr lang="en-US" sz="2200" dirty="0" err="1">
                <a:latin typeface="Arial"/>
                <a:cs typeface="Arial"/>
              </a:rPr>
              <a:t>Entreegelden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en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waarborgsommen</a:t>
            </a:r>
            <a:endParaRPr lang="en-US" sz="1600" dirty="0">
              <a:latin typeface="Arial"/>
              <a:cs typeface="Arial"/>
            </a:endParaRPr>
          </a:p>
          <a:p>
            <a:pPr>
              <a:buFont typeface=""/>
              <a:buChar char="•"/>
            </a:pPr>
            <a:r>
              <a:rPr lang="en-US" sz="2600" dirty="0">
                <a:latin typeface="Arial"/>
                <a:cs typeface="Arial"/>
              </a:rPr>
              <a:t>Energie:</a:t>
            </a:r>
            <a:endParaRPr lang="en-US" dirty="0"/>
          </a:p>
          <a:p>
            <a:pPr lvl="1">
              <a:buFont typeface="Courier New"/>
              <a:buChar char="o"/>
            </a:pPr>
            <a:r>
              <a:rPr lang="en-US" sz="2200" dirty="0" err="1">
                <a:latin typeface="Arial"/>
                <a:cs typeface="Arial"/>
              </a:rPr>
              <a:t>Voorstel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gezien</a:t>
            </a:r>
            <a:r>
              <a:rPr lang="en-US" sz="2200" dirty="0">
                <a:latin typeface="Arial"/>
                <a:cs typeface="Arial"/>
              </a:rPr>
              <a:t> vast contract om </a:t>
            </a:r>
            <a:r>
              <a:rPr lang="en-US" sz="2200" dirty="0" err="1">
                <a:latin typeface="Arial"/>
                <a:cs typeface="Arial"/>
              </a:rPr>
              <a:t>tarief</a:t>
            </a:r>
            <a:r>
              <a:rPr lang="en-US" sz="2200" dirty="0">
                <a:latin typeface="Arial"/>
                <a:cs typeface="Arial"/>
              </a:rPr>
              <a:t> 2023 </a:t>
            </a:r>
            <a:r>
              <a:rPr lang="en-US" sz="2200" dirty="0" err="1">
                <a:latin typeface="Arial"/>
                <a:cs typeface="Arial"/>
              </a:rPr>
              <a:t>te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blijven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hanteren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voor</a:t>
            </a:r>
            <a:r>
              <a:rPr lang="en-US" sz="2200" dirty="0">
                <a:latin typeface="Arial"/>
                <a:cs typeface="Arial"/>
              </a:rPr>
              <a:t> 2024 </a:t>
            </a:r>
            <a:r>
              <a:rPr lang="en-US" sz="2200" dirty="0" err="1">
                <a:latin typeface="Arial"/>
                <a:cs typeface="Arial"/>
              </a:rPr>
              <a:t>en</a:t>
            </a:r>
            <a:r>
              <a:rPr lang="en-US" sz="2200" dirty="0">
                <a:latin typeface="Arial"/>
                <a:cs typeface="Arial"/>
              </a:rPr>
              <a:t> 2025. Het </a:t>
            </a:r>
            <a:r>
              <a:rPr lang="en-US" sz="2200" dirty="0" err="1">
                <a:latin typeface="Arial"/>
                <a:cs typeface="Arial"/>
              </a:rPr>
              <a:t>tarief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bedraagt</a:t>
            </a:r>
            <a:r>
              <a:rPr lang="en-US" sz="2200" dirty="0">
                <a:latin typeface="Arial"/>
                <a:cs typeface="Arial"/>
              </a:rPr>
              <a:t> dan €0,60 per kwh in </a:t>
            </a:r>
            <a:r>
              <a:rPr lang="en-US" sz="2200" dirty="0" err="1">
                <a:latin typeface="Arial"/>
                <a:cs typeface="Arial"/>
              </a:rPr>
              <a:t>plaats</a:t>
            </a:r>
            <a:r>
              <a:rPr lang="en-US" sz="2200">
                <a:latin typeface="Arial"/>
                <a:cs typeface="Arial"/>
              </a:rPr>
              <a:t> van €0,65.</a:t>
            </a:r>
            <a:endParaRPr lang="en-US" sz="1600" dirty="0">
              <a:latin typeface="Arial"/>
              <a:cs typeface="Arial"/>
            </a:endParaRPr>
          </a:p>
          <a:p>
            <a:pPr>
              <a:buFont typeface=""/>
              <a:buChar char="•"/>
            </a:pPr>
            <a:endParaRPr lang="en-US"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787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0C8C-F637-D8FB-61E2-16D99645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361" y="100883"/>
            <a:ext cx="10159180" cy="135014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Arial"/>
                <a:cs typeface="Arial"/>
              </a:rPr>
              <a:t>Begroting</a:t>
            </a:r>
            <a:r>
              <a:rPr lang="en-US" sz="4000" b="1" dirty="0">
                <a:latin typeface="Arial"/>
                <a:cs typeface="Arial"/>
              </a:rPr>
              <a:t> 2025: </a:t>
            </a:r>
            <a:r>
              <a:rPr lang="en-US" sz="4000" b="1" dirty="0" err="1">
                <a:latin typeface="Arial"/>
                <a:cs typeface="Arial"/>
              </a:rPr>
              <a:t>Uitgangspunten</a:t>
            </a:r>
            <a:br>
              <a:rPr lang="en-US" sz="4000" b="1" dirty="0">
                <a:latin typeface="Arial"/>
                <a:cs typeface="Arial"/>
              </a:rPr>
            </a:br>
            <a:endParaRPr lang="en-US" sz="20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6" name="Picture 5" descr="Watersportvereniging Arne">
            <a:extLst>
              <a:ext uri="{FF2B5EF4-FFF2-40B4-BE49-F238E27FC236}">
                <a16:creationId xmlns:a16="http://schemas.microsoft.com/office/drawing/2014/main" id="{BBA667B1-0D1D-AADD-3516-C279EF943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" y="-768"/>
            <a:ext cx="2017457" cy="96018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F2823A-79A3-575A-F464-C4DE394C0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48" y="1825625"/>
            <a:ext cx="11771374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err="1">
                <a:latin typeface="Arial"/>
                <a:cs typeface="Arial"/>
              </a:rPr>
              <a:t>Opbrengsten</a:t>
            </a:r>
            <a:endParaRPr lang="en-US" sz="2600" b="1" dirty="0">
              <a:latin typeface="Arial"/>
              <a:cs typeface="Arial"/>
            </a:endParaRPr>
          </a:p>
          <a:p>
            <a:pPr>
              <a:buFont typeface=""/>
              <a:buChar char="•"/>
            </a:pPr>
            <a:r>
              <a:rPr lang="en-US" sz="2600" dirty="0" err="1">
                <a:latin typeface="Arial"/>
                <a:cs typeface="Arial"/>
              </a:rPr>
              <a:t>Omzet</a:t>
            </a:r>
            <a:r>
              <a:rPr lang="en-US" sz="2600" dirty="0">
                <a:latin typeface="Arial"/>
                <a:cs typeface="Arial"/>
              </a:rPr>
              <a:t>: </a:t>
            </a:r>
            <a:r>
              <a:rPr lang="en-US" sz="2600" dirty="0" err="1">
                <a:latin typeface="Arial"/>
                <a:cs typeface="Arial"/>
              </a:rPr>
              <a:t>indexatie</a:t>
            </a:r>
            <a:r>
              <a:rPr lang="en-US" sz="2600" dirty="0">
                <a:latin typeface="Arial"/>
                <a:cs typeface="Arial"/>
              </a:rPr>
              <a:t> conform </a:t>
            </a:r>
            <a:r>
              <a:rPr lang="en-US" sz="2600" dirty="0" err="1">
                <a:latin typeface="Arial"/>
                <a:cs typeface="Arial"/>
              </a:rPr>
              <a:t>voorstel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tarieven</a:t>
            </a:r>
            <a:endParaRPr lang="en-US" sz="2600" dirty="0">
              <a:latin typeface="Arial"/>
              <a:cs typeface="Arial"/>
            </a:endParaRPr>
          </a:p>
          <a:p>
            <a:pPr>
              <a:buFont typeface=""/>
              <a:buChar char="•"/>
            </a:pPr>
            <a:r>
              <a:rPr lang="en-US" sz="2600" dirty="0" err="1">
                <a:latin typeface="Arial"/>
                <a:cs typeface="Arial"/>
              </a:rPr>
              <a:t>Bezetting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gelijk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aan</a:t>
            </a:r>
            <a:r>
              <a:rPr lang="en-US" sz="2600" dirty="0">
                <a:latin typeface="Arial"/>
                <a:cs typeface="Arial"/>
              </a:rPr>
              <a:t> 2024 </a:t>
            </a:r>
            <a:r>
              <a:rPr lang="en-US" sz="2600" dirty="0" err="1">
                <a:latin typeface="Arial"/>
                <a:cs typeface="Arial"/>
              </a:rPr>
              <a:t>zowel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vaste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ligplaatsen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als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passanten</a:t>
            </a:r>
            <a:endParaRPr lang="en-US" sz="2600" dirty="0">
              <a:latin typeface="Arial"/>
              <a:cs typeface="Arial"/>
            </a:endParaRPr>
          </a:p>
          <a:p>
            <a:pPr>
              <a:buFont typeface=""/>
              <a:buChar char="•"/>
            </a:pPr>
            <a:endParaRPr lang="en-US" sz="26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600" b="1" dirty="0">
                <a:latin typeface="Arial"/>
                <a:cs typeface="Arial"/>
              </a:rPr>
              <a:t>Kosten</a:t>
            </a:r>
          </a:p>
          <a:p>
            <a:pPr>
              <a:buFont typeface=""/>
              <a:buChar char="•"/>
            </a:pPr>
            <a:r>
              <a:rPr lang="en-US" dirty="0" err="1">
                <a:latin typeface="Arial"/>
                <a:cs typeface="Arial"/>
              </a:rPr>
              <a:t>Personeelskosten</a:t>
            </a:r>
            <a:r>
              <a:rPr lang="en-US" dirty="0">
                <a:latin typeface="Arial"/>
                <a:cs typeface="Arial"/>
              </a:rPr>
              <a:t>: </a:t>
            </a:r>
            <a:r>
              <a:rPr lang="en-US" dirty="0" err="1">
                <a:latin typeface="Arial"/>
                <a:cs typeface="Arial"/>
              </a:rPr>
              <a:t>meest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recente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raming</a:t>
            </a:r>
            <a:endParaRPr lang="en-US" dirty="0">
              <a:latin typeface="Arial"/>
              <a:cs typeface="Arial"/>
            </a:endParaRPr>
          </a:p>
          <a:p>
            <a:pPr>
              <a:buFont typeface=""/>
              <a:buChar char="•"/>
            </a:pPr>
            <a:r>
              <a:rPr lang="en-US" sz="2600" dirty="0" err="1">
                <a:latin typeface="Arial"/>
                <a:cs typeface="Arial"/>
              </a:rPr>
              <a:t>Huisvestingskosten</a:t>
            </a:r>
            <a:r>
              <a:rPr lang="en-US" sz="2600" dirty="0">
                <a:latin typeface="Arial"/>
                <a:cs typeface="Arial"/>
              </a:rPr>
              <a:t>: Op basis van </a:t>
            </a:r>
            <a:r>
              <a:rPr lang="en-US" sz="2600" dirty="0" err="1">
                <a:latin typeface="Arial"/>
                <a:cs typeface="Arial"/>
              </a:rPr>
              <a:t>meest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recente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raming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en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€100.000,- </a:t>
            </a:r>
            <a:r>
              <a:rPr lang="en-US" dirty="0" err="1">
                <a:latin typeface="Arial"/>
                <a:cs typeface="Arial"/>
              </a:rPr>
              <a:t>kosten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ontwikkeling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Oostwatering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laatste</a:t>
            </a:r>
            <a:r>
              <a:rPr lang="en-US" dirty="0">
                <a:latin typeface="Arial"/>
                <a:cs typeface="Arial"/>
              </a:rPr>
              <a:t> tranche). </a:t>
            </a:r>
            <a:r>
              <a:rPr lang="en-US" dirty="0" err="1">
                <a:latin typeface="Arial"/>
                <a:cs typeface="Arial"/>
              </a:rPr>
              <a:t>Daarnaast</a:t>
            </a:r>
            <a:r>
              <a:rPr lang="en-US" dirty="0">
                <a:latin typeface="Arial"/>
                <a:cs typeface="Arial"/>
              </a:rPr>
              <a:t> €60.000,- </a:t>
            </a:r>
            <a:r>
              <a:rPr lang="en-US" dirty="0" err="1">
                <a:latin typeface="Arial"/>
                <a:cs typeface="Arial"/>
              </a:rPr>
              <a:t>onderhoud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overig</a:t>
            </a:r>
            <a:r>
              <a:rPr lang="en-US" dirty="0">
                <a:latin typeface="Arial"/>
                <a:cs typeface="Arial"/>
              </a:rPr>
              <a:t>.</a:t>
            </a:r>
            <a:endParaRPr lang="en-US" sz="2800" dirty="0">
              <a:latin typeface="Arial"/>
              <a:cs typeface="Arial"/>
            </a:endParaRPr>
          </a:p>
          <a:p>
            <a:pPr>
              <a:buFont typeface=""/>
              <a:buChar char="•"/>
            </a:pPr>
            <a:r>
              <a:rPr lang="en-US" sz="2800" dirty="0" err="1">
                <a:latin typeface="Arial"/>
                <a:cs typeface="Arial"/>
              </a:rPr>
              <a:t>Afschrijvingskosten</a:t>
            </a:r>
            <a:r>
              <a:rPr lang="en-US" sz="2800" dirty="0">
                <a:latin typeface="Arial"/>
                <a:cs typeface="Arial"/>
              </a:rPr>
              <a:t>: op basis van active van </a:t>
            </a:r>
            <a:r>
              <a:rPr lang="en-US" sz="2800" dirty="0" err="1">
                <a:latin typeface="Arial"/>
                <a:cs typeface="Arial"/>
              </a:rPr>
              <a:t>dit</a:t>
            </a:r>
            <a:r>
              <a:rPr lang="en-US" sz="2800" dirty="0">
                <a:latin typeface="Arial"/>
                <a:cs typeface="Arial"/>
              </a:rPr>
              <a:t> moment, excl. </a:t>
            </a:r>
            <a:r>
              <a:rPr lang="en-US" sz="2800" dirty="0" err="1">
                <a:latin typeface="Arial"/>
                <a:cs typeface="Arial"/>
              </a:rPr>
              <a:t>loods</a:t>
            </a:r>
            <a:r>
              <a:rPr lang="en-US" sz="2800" dirty="0">
                <a:latin typeface="Arial"/>
                <a:cs typeface="Arial"/>
              </a:rPr>
              <a:t>. </a:t>
            </a:r>
            <a:r>
              <a:rPr lang="en-US" sz="2800" dirty="0" err="1">
                <a:latin typeface="Arial"/>
                <a:cs typeface="Arial"/>
              </a:rPr>
              <a:t>Afschrijving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loods</a:t>
            </a:r>
            <a:r>
              <a:rPr lang="en-US" sz="2800" dirty="0">
                <a:latin typeface="Arial"/>
                <a:cs typeface="Arial"/>
              </a:rPr>
              <a:t> start in 2026.</a:t>
            </a:r>
          </a:p>
          <a:p>
            <a:pPr>
              <a:buFont typeface=""/>
              <a:buChar char="•"/>
            </a:pPr>
            <a:r>
              <a:rPr lang="en-US" dirty="0" err="1">
                <a:latin typeface="Arial"/>
                <a:cs typeface="Arial"/>
              </a:rPr>
              <a:t>Overige</a:t>
            </a:r>
            <a:r>
              <a:rPr lang="en-US" dirty="0">
                <a:latin typeface="Arial"/>
                <a:cs typeface="Arial"/>
              </a:rPr>
              <a:t> Kosten: op basis van </a:t>
            </a:r>
            <a:r>
              <a:rPr lang="en-US" dirty="0" err="1">
                <a:latin typeface="Arial"/>
                <a:cs typeface="Arial"/>
              </a:rPr>
              <a:t>laatste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ramingen</a:t>
            </a:r>
            <a:r>
              <a:rPr lang="en-US">
                <a:latin typeface="Arial"/>
                <a:cs typeface="Arial"/>
              </a:rPr>
              <a:t> 2024.</a:t>
            </a:r>
            <a:endParaRPr lang="en-US" sz="2800" dirty="0">
              <a:latin typeface="Arial"/>
              <a:cs typeface="Arial"/>
            </a:endParaRPr>
          </a:p>
          <a:p>
            <a:pPr>
              <a:buFont typeface=""/>
              <a:buChar char="•"/>
            </a:pPr>
            <a:endParaRPr lang="en-US" dirty="0">
              <a:latin typeface="Arial"/>
              <a:cs typeface="Arial"/>
            </a:endParaRPr>
          </a:p>
          <a:p>
            <a:pPr>
              <a:buFont typeface=""/>
              <a:buChar char="•"/>
            </a:pPr>
            <a:endParaRPr lang="en-US"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48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0C8C-F637-D8FB-61E2-16D99645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361" y="100883"/>
            <a:ext cx="10159180" cy="135014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Arial"/>
                <a:cs typeface="Arial"/>
              </a:rPr>
              <a:t>Begroting</a:t>
            </a:r>
            <a:r>
              <a:rPr lang="en-US" sz="4000" b="1" dirty="0">
                <a:latin typeface="Arial"/>
                <a:cs typeface="Arial"/>
              </a:rPr>
              <a:t> 2025: </a:t>
            </a:r>
            <a:r>
              <a:rPr lang="en-US" sz="4000" b="1" dirty="0" err="1">
                <a:latin typeface="Arial"/>
                <a:cs typeface="Arial"/>
              </a:rPr>
              <a:t>Totaalbeeld</a:t>
            </a:r>
            <a:br>
              <a:rPr lang="en-US" sz="4000" b="1" dirty="0">
                <a:latin typeface="Arial"/>
                <a:cs typeface="Arial"/>
              </a:rPr>
            </a:br>
            <a:r>
              <a:rPr lang="en-US" sz="2000" b="1" dirty="0" err="1">
                <a:solidFill>
                  <a:srgbClr val="0070C0"/>
                </a:solidFill>
                <a:latin typeface="Arial"/>
                <a:cs typeface="Arial"/>
              </a:rPr>
              <a:t>Beperkt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/>
                <a:cs typeface="Arial"/>
              </a:rPr>
              <a:t>positief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/>
                <a:cs typeface="Arial"/>
              </a:rPr>
              <a:t>resultaat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/>
                <a:cs typeface="Arial"/>
              </a:rPr>
              <a:t>begroot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 van €22.500,- op </a:t>
            </a:r>
            <a:r>
              <a:rPr lang="en-US" sz="2000" b="1" dirty="0" err="1">
                <a:solidFill>
                  <a:srgbClr val="0070C0"/>
                </a:solidFill>
                <a:latin typeface="Arial"/>
                <a:cs typeface="Arial"/>
              </a:rPr>
              <a:t>een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/>
                <a:cs typeface="Arial"/>
              </a:rPr>
              <a:t>totaal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/>
                <a:cs typeface="Arial"/>
              </a:rPr>
              <a:t>omzet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 van €1.096.700,-. </a:t>
            </a:r>
          </a:p>
        </p:txBody>
      </p:sp>
      <p:pic>
        <p:nvPicPr>
          <p:cNvPr id="6" name="Picture 5" descr="Watersportvereniging Arne">
            <a:extLst>
              <a:ext uri="{FF2B5EF4-FFF2-40B4-BE49-F238E27FC236}">
                <a16:creationId xmlns:a16="http://schemas.microsoft.com/office/drawing/2014/main" id="{BBA667B1-0D1D-AADD-3516-C279EF943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" y="-768"/>
            <a:ext cx="2017457" cy="9601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FD09C0-E91F-8AB1-A2FB-BBE14A6C5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78" y="1451025"/>
            <a:ext cx="10233175" cy="53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6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0C8C-F637-D8FB-61E2-16D99645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361" y="100883"/>
            <a:ext cx="10159180" cy="135014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Arial"/>
                <a:cs typeface="Arial"/>
              </a:rPr>
              <a:t>Gevraagd</a:t>
            </a:r>
            <a:r>
              <a:rPr lang="en-US" sz="4000" b="1" dirty="0"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/>
                <a:cs typeface="Arial"/>
              </a:rPr>
              <a:t>besluit</a:t>
            </a:r>
            <a:r>
              <a:rPr lang="en-US" sz="4000" b="1" dirty="0">
                <a:solidFill>
                  <a:srgbClr val="000000"/>
                </a:solidFill>
                <a:latin typeface="Arial"/>
                <a:cs typeface="Arial"/>
              </a:rPr>
              <a:t> ALV</a:t>
            </a:r>
            <a:br>
              <a:rPr lang="en-US" dirty="0"/>
            </a:br>
            <a:endParaRPr lang="en-US" sz="2000" b="1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6" name="Picture 5" descr="Watersportvereniging Arne">
            <a:extLst>
              <a:ext uri="{FF2B5EF4-FFF2-40B4-BE49-F238E27FC236}">
                <a16:creationId xmlns:a16="http://schemas.microsoft.com/office/drawing/2014/main" id="{BBA667B1-0D1D-AADD-3516-C279EF943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" y="-768"/>
            <a:ext cx="2017457" cy="96018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F2823A-79A3-575A-F464-C4DE394C0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168" y="1825625"/>
            <a:ext cx="1127145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"/>
              <a:buChar char="•"/>
            </a:pPr>
            <a:r>
              <a:rPr lang="en-US" sz="2600" dirty="0" err="1">
                <a:latin typeface="Arial"/>
                <a:cs typeface="Arial"/>
              </a:rPr>
              <a:t>Stemt</a:t>
            </a:r>
            <a:r>
              <a:rPr lang="en-US" sz="2600" dirty="0">
                <a:latin typeface="Arial"/>
                <a:cs typeface="Arial"/>
              </a:rPr>
              <a:t> de ALV in met de </a:t>
            </a:r>
            <a:r>
              <a:rPr lang="en-US" sz="2600" dirty="0" err="1">
                <a:latin typeface="Arial"/>
                <a:cs typeface="Arial"/>
              </a:rPr>
              <a:t>tarieven</a:t>
            </a:r>
            <a:r>
              <a:rPr lang="en-US" sz="2600" dirty="0">
                <a:latin typeface="Arial"/>
                <a:cs typeface="Arial"/>
              </a:rPr>
              <a:t> 2025?</a:t>
            </a:r>
          </a:p>
          <a:p>
            <a:pPr>
              <a:buFont typeface=""/>
              <a:buChar char="•"/>
            </a:pPr>
            <a:r>
              <a:rPr lang="en-US" sz="2600" dirty="0" err="1">
                <a:latin typeface="Arial"/>
                <a:cs typeface="Arial"/>
              </a:rPr>
              <a:t>Stemt</a:t>
            </a:r>
            <a:r>
              <a:rPr lang="en-US" sz="2600" dirty="0">
                <a:latin typeface="Arial"/>
                <a:cs typeface="Arial"/>
              </a:rPr>
              <a:t> de ALV in met de </a:t>
            </a:r>
            <a:r>
              <a:rPr lang="en-US" sz="2600" dirty="0" err="1">
                <a:latin typeface="Arial"/>
                <a:cs typeface="Arial"/>
              </a:rPr>
              <a:t>begroting</a:t>
            </a:r>
            <a:r>
              <a:rPr lang="en-US" sz="2600" dirty="0">
                <a:latin typeface="Arial"/>
                <a:cs typeface="Arial"/>
              </a:rPr>
              <a:t> 2025? </a:t>
            </a:r>
          </a:p>
          <a:p>
            <a:pPr>
              <a:buFont typeface=""/>
              <a:buChar char="•"/>
            </a:pPr>
            <a:endParaRPr lang="en-US"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049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74</TotalTime>
  <Words>307</Words>
  <Application>Microsoft Macintosh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Office 2013 - 2022 Theme</vt:lpstr>
      <vt:lpstr>Begroting 2025  Watersportvereniging Arne</vt:lpstr>
      <vt:lpstr>Begroting 2025: Indexatie CBS consumentenprijsindex (CPI) = 3,7 + 2,0%. Indexatie met 5,7%</vt:lpstr>
      <vt:lpstr>Begroting 2025: Tarieven Tarieven geindexeerd met 5,7%. Afgerond en waar mogelijk vereenvoudigd. Geen indexatie op entreegelden en waarborgsommen.</vt:lpstr>
      <vt:lpstr>Begroting 2025: Uitgangspunten </vt:lpstr>
      <vt:lpstr>Begroting 2025: Totaalbeeld Beperkt positief resultaat begroot van €22.500,- op een totaal omzet van €1.096.700,-. </vt:lpstr>
      <vt:lpstr>Gevraagd besluit ALV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Jasper Haverkamp</dc:creator>
  <cp:lastModifiedBy>Jasper Haverkamp</cp:lastModifiedBy>
  <cp:revision>195</cp:revision>
  <dcterms:created xsi:type="dcterms:W3CDTF">2024-09-09T15:32:20Z</dcterms:created>
  <dcterms:modified xsi:type="dcterms:W3CDTF">2024-11-01T09:27:06Z</dcterms:modified>
</cp:coreProperties>
</file>